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6.jpeg" ContentType="image/jpeg"/>
  <Override PartName="/ppt/media/image3.png" ContentType="image/png"/>
  <Override PartName="/ppt/media/image1.png" ContentType="image/png"/>
  <Override PartName="/ppt/media/image8.jpeg" ContentType="image/jpeg"/>
  <Override PartName="/ppt/media/image5.jpeg" ContentType="image/jpeg"/>
  <Override PartName="/ppt/media/image2.png" ContentType="image/png"/>
  <Override PartName="/ppt/media/image7.jpeg" ContentType="image/jpeg"/>
  <Override PartName="/ppt/media/image9.jpeg" ContentType="image/jpeg"/>
  <Override PartName="/ppt/media/image10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bc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bc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</p:spPr>
        <p:txBody>
          <a:bodyPr lIns="0" rIns="0" tIns="0" bIns="0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</p:spPr>
        <p:txBody>
          <a:bodyPr lIns="0" rIns="0" tIns="0" bIns="0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7920" cy="5209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C3616696-D97F-4ED3-BA69-703A45120722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3640" y="66240"/>
            <a:ext cx="90727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RETRATOS DE UNA HUIDA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1296000" y="2555640"/>
            <a:ext cx="7776000" cy="378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Trabajo fotográfico de Brian Sokol, que ha realizado una serie de retratos de gran formato a personas refugiadas que muestran el objeto más importante que se han llevado de sus casas al verse forzados a huir.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Los textos que les acompañan son fruto de un taller que realizó Pepa Enrique con adultos. Son las respuestas al preguntar que se llevarían si tuvieran que huir.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1 Imagen" descr=""/>
          <p:cNvPicPr/>
          <p:nvPr/>
        </p:nvPicPr>
        <p:blipFill>
          <a:blip r:embed="rId1"/>
          <a:stretch/>
        </p:blipFill>
        <p:spPr>
          <a:xfrm>
            <a:off x="1224000" y="1331640"/>
            <a:ext cx="7775640" cy="51836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440000" y="3347640"/>
            <a:ext cx="266328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PAZ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AMOR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TRANQUILIDAD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VALENTÍA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HUMANIDAD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ESPERANZA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5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5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5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3640" y="66240"/>
            <a:ext cx="9072000" cy="19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RETRATOS DE UNA HUIDA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894960" y="1944000"/>
            <a:ext cx="8104680" cy="539856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1368360" y="3966480"/>
            <a:ext cx="2879280" cy="200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MI DOCUMENTO DE IDENTIDAD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MIS PAPELES DE IDENTIDAD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2 Imagen" descr=""/>
          <p:cNvPicPr/>
          <p:nvPr/>
        </p:nvPicPr>
        <p:blipFill>
          <a:blip r:embed="rId1"/>
          <a:stretch/>
        </p:blipFill>
        <p:spPr>
          <a:xfrm>
            <a:off x="216000" y="1062000"/>
            <a:ext cx="8564400" cy="57056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6007680" y="1158480"/>
            <a:ext cx="2631960" cy="200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MIS RECUERDOS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LAS FOTOS DE LA FAMILIA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 DIARIO, LIBROS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2 Imagen" descr=""/>
          <p:cNvPicPr/>
          <p:nvPr/>
        </p:nvPicPr>
        <p:blipFill>
          <a:blip r:embed="rId1"/>
          <a:stretch/>
        </p:blipFill>
        <p:spPr>
          <a:xfrm>
            <a:off x="503640" y="899640"/>
            <a:ext cx="8525880" cy="5687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1 Imagen" descr=""/>
          <p:cNvPicPr/>
          <p:nvPr/>
        </p:nvPicPr>
        <p:blipFill>
          <a:blip r:embed="rId1"/>
          <a:stretch/>
        </p:blipFill>
        <p:spPr>
          <a:xfrm>
            <a:off x="333000" y="179280"/>
            <a:ext cx="4338360" cy="2886840"/>
          </a:xfrm>
          <a:prstGeom prst="rect">
            <a:avLst/>
          </a:prstGeom>
          <a:ln>
            <a:noFill/>
          </a:ln>
        </p:spPr>
      </p:pic>
      <p:pic>
        <p:nvPicPr>
          <p:cNvPr id="87" name="2 Imagen" descr=""/>
          <p:cNvPicPr/>
          <p:nvPr/>
        </p:nvPicPr>
        <p:blipFill>
          <a:blip r:embed="rId2"/>
          <a:stretch/>
        </p:blipFill>
        <p:spPr>
          <a:xfrm>
            <a:off x="504000" y="3704400"/>
            <a:ext cx="8738640" cy="340812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5112360" y="323280"/>
            <a:ext cx="4463280" cy="33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A MIS HIJAS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A MI FAMILIA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A MI HIJO LLENO DE AMOR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A MIS CINCO HIJAS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 MUJER, MIS HIJOS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 PADRE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720000" y="711288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368000" y="3168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1 Imagen" descr=""/>
          <p:cNvPicPr/>
          <p:nvPr/>
        </p:nvPicPr>
        <p:blipFill>
          <a:blip r:embed="rId1"/>
          <a:stretch/>
        </p:blipFill>
        <p:spPr>
          <a:xfrm>
            <a:off x="720000" y="971640"/>
            <a:ext cx="8640000" cy="57596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6696360" y="1187640"/>
            <a:ext cx="2447280" cy="283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LAS MALETAS CON ROPA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MI PANTALÓN VAQUERO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LAS CUATRO ROPAS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 Imagen" descr=""/>
          <p:cNvPicPr/>
          <p:nvPr/>
        </p:nvPicPr>
        <p:blipFill>
          <a:blip r:embed="rId1"/>
          <a:stretch/>
        </p:blipFill>
        <p:spPr>
          <a:xfrm>
            <a:off x="1440000" y="1043640"/>
            <a:ext cx="7019640" cy="46792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1 Imagen" descr=""/>
          <p:cNvPicPr/>
          <p:nvPr/>
        </p:nvPicPr>
        <p:blipFill>
          <a:blip r:embed="rId1"/>
          <a:stretch/>
        </p:blipFill>
        <p:spPr>
          <a:xfrm>
            <a:off x="1224000" y="921240"/>
            <a:ext cx="8208000" cy="54673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1 Imagen" descr=""/>
          <p:cNvPicPr/>
          <p:nvPr/>
        </p:nvPicPr>
        <p:blipFill>
          <a:blip r:embed="rId1"/>
          <a:stretch/>
        </p:blipFill>
        <p:spPr>
          <a:xfrm>
            <a:off x="792000" y="899640"/>
            <a:ext cx="8327880" cy="55436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936000" y="1043640"/>
            <a:ext cx="40194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MI MONO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MIS PERROS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 LLEVARÍA DOS CONEJITOS DE MI NIÑA PEQUEÑA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152000" y="6912000"/>
            <a:ext cx="237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s-ES" sz="1800" spc="-1" strike="noStrike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Autor: Brian Sokol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40" dur="2000" fill="hold"/>
                                        <p:tgtEl>
                                          <p:spTgt spid="99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id="41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Application>LibreOffice/5.2.2.2$Linux_X86_64 LibreOffice_project/20m0$Build-2</Application>
  <Words>98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2014-11-24T16:35:32Z</dcterms:created>
  <dc:creator>Pepa</dc:creator>
  <dc:description/>
  <dc:language>es-ES</dc:language>
  <cp:lastModifiedBy/>
  <cp:lastPrinted>2014-11-24T16:46:20Z</cp:lastPrinted>
  <dcterms:modified xsi:type="dcterms:W3CDTF">2017-09-20T17:35:30Z</dcterms:modified>
  <cp:revision>50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