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2.jpeg" ContentType="image/jpeg"/>
  <Override PartName="/ppt/media/image11.jpeg" ContentType="image/jpeg"/>
  <Override PartName="/ppt/media/image4.jpeg" ContentType="image/jpeg"/>
  <Override PartName="/ppt/media/image10.jpeg" ContentType="image/jpeg"/>
  <Override PartName="/ppt/media/image3.jpeg" ContentType="image/jpeg"/>
  <Override PartName="/ppt/media/image1.png" ContentType="image/png"/>
  <Override PartName="/ppt/media/image8.jpeg" ContentType="image/jpeg"/>
  <Override PartName="/ppt/media/image5.jpeg" ContentType="image/jpeg"/>
  <Override PartName="/ppt/media/image6.jpeg" ContentType="image/jpeg"/>
  <Override PartName="/ppt/media/image2.png" ContentType="image/png"/>
  <Override PartName="/ppt/media/image7.jpeg" ContentType="image/jpeg"/>
  <Override PartName="/ppt/media/image9.jpeg" ContentType="image/jpe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ebc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endParaRPr b="0" lang="es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</p:spPr>
        <p:txBody>
          <a:bodyPr lIns="0" rIns="0" tIns="0" bIns="0"/>
          <a:p>
            <a:endParaRPr b="0" lang="es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DB62192E-73C0-48D8-8379-6622D0BEA4F1}" type="slidenum"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Segoe UI"/>
              </a:rPr>
              <a:t>&lt;número&gt;</a:t>
            </a:fld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 esquema del texto</a:t>
            </a:r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503640" y="66240"/>
            <a:ext cx="9072720" cy="1918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s-ES" sz="60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RETRATOS DE UNA HUIDA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1296000" y="2555640"/>
            <a:ext cx="7776000" cy="3780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Trabajo fotográfico de Brian Sokol, que ha realizado una serie de retratos de gran formato a personas refugiadas que muestran el objeto más importante que se han llevado de sus casas al verse forzados a huir.</a:t>
            </a:r>
            <a:endParaRPr b="0" lang="es-E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es-E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s-E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Los textos que les acompañan son fruto de un taller que realizó Pepa Enrique con adultos. Son las respuestas al preguntar que se llevarían si tuvieran que huir.</a:t>
            </a:r>
            <a:endParaRPr b="0" lang="es-E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1 Imagen" descr=""/>
          <p:cNvPicPr/>
          <p:nvPr/>
        </p:nvPicPr>
        <p:blipFill>
          <a:blip r:embed="rId1"/>
          <a:stretch/>
        </p:blipFill>
        <p:spPr>
          <a:xfrm>
            <a:off x="1224000" y="1331640"/>
            <a:ext cx="7776360" cy="5184360"/>
          </a:xfrm>
          <a:prstGeom prst="rect">
            <a:avLst/>
          </a:prstGeom>
          <a:ln>
            <a:noFill/>
          </a:ln>
        </p:spPr>
      </p:pic>
      <p:sp>
        <p:nvSpPr>
          <p:cNvPr id="57" name="CustomShape 1"/>
          <p:cNvSpPr/>
          <p:nvPr/>
        </p:nvSpPr>
        <p:spPr>
          <a:xfrm>
            <a:off x="1440000" y="3347640"/>
            <a:ext cx="2664000" cy="1736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PAZ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AMOR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TRANQUILIDAD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VALENTÍA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HUMANIDAD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ESPERANZA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0" dur="indefinite" restart="never" nodeType="tmRoot">
          <p:childTnLst>
            <p:seq>
              <p:cTn id="51" dur="indefinite" nodeType="mainSeq">
                <p:childTnLst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7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503640" y="66240"/>
            <a:ext cx="9072720" cy="1918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s-ES" sz="60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RETRATOS DE UNA HUIDA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2" name="8 Imagen" descr=""/>
          <p:cNvPicPr/>
          <p:nvPr/>
        </p:nvPicPr>
        <p:blipFill>
          <a:blip r:embed="rId1"/>
          <a:stretch/>
        </p:blipFill>
        <p:spPr>
          <a:xfrm>
            <a:off x="1115640" y="1872000"/>
            <a:ext cx="7236360" cy="4824000"/>
          </a:xfrm>
          <a:prstGeom prst="rect">
            <a:avLst/>
          </a:prstGeom>
          <a:ln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1296000" y="4082760"/>
            <a:ext cx="2880000" cy="200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MI DOCUMENTO DE IDENTIDAD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MIS PAPELES DE IDENTIDAD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fill="hold">
                      <p:stCondLst>
                        <p:cond delay="indefinite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2 Imagen" descr=""/>
          <p:cNvPicPr/>
          <p:nvPr/>
        </p:nvPicPr>
        <p:blipFill>
          <a:blip r:embed="rId1"/>
          <a:stretch/>
        </p:blipFill>
        <p:spPr>
          <a:xfrm>
            <a:off x="359640" y="971640"/>
            <a:ext cx="8565120" cy="5706360"/>
          </a:xfrm>
          <a:prstGeom prst="rect">
            <a:avLst/>
          </a:prstGeom>
          <a:ln>
            <a:noFill/>
          </a:ln>
        </p:spPr>
      </p:pic>
      <p:sp>
        <p:nvSpPr>
          <p:cNvPr id="45" name="CustomShape 1"/>
          <p:cNvSpPr/>
          <p:nvPr/>
        </p:nvSpPr>
        <p:spPr>
          <a:xfrm>
            <a:off x="6192000" y="1080000"/>
            <a:ext cx="2632680" cy="200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MIS RECUERDOS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LAS FOTOS DE LA FAMILIA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 DIARIO, LIBROS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2 Imagen" descr=""/>
          <p:cNvPicPr/>
          <p:nvPr/>
        </p:nvPicPr>
        <p:blipFill>
          <a:blip r:embed="rId1"/>
          <a:stretch/>
        </p:blipFill>
        <p:spPr>
          <a:xfrm>
            <a:off x="617400" y="899640"/>
            <a:ext cx="8526600" cy="56883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0" dur="indefinite" restart="never" nodeType="tmRoot">
          <p:childTnLst>
            <p:seq>
              <p:cTn id="21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1 Imagen" descr=""/>
          <p:cNvPicPr/>
          <p:nvPr/>
        </p:nvPicPr>
        <p:blipFill>
          <a:blip r:embed="rId1"/>
          <a:stretch/>
        </p:blipFill>
        <p:spPr>
          <a:xfrm>
            <a:off x="333000" y="179280"/>
            <a:ext cx="4339080" cy="2887560"/>
          </a:xfrm>
          <a:prstGeom prst="rect">
            <a:avLst/>
          </a:prstGeom>
          <a:ln>
            <a:noFill/>
          </a:ln>
        </p:spPr>
      </p:pic>
      <p:pic>
        <p:nvPicPr>
          <p:cNvPr id="48" name="2 Imagen" descr=""/>
          <p:cNvPicPr/>
          <p:nvPr/>
        </p:nvPicPr>
        <p:blipFill>
          <a:blip r:embed="rId2"/>
          <a:stretch/>
        </p:blipFill>
        <p:spPr>
          <a:xfrm>
            <a:off x="550440" y="3491640"/>
            <a:ext cx="8739360" cy="3408840"/>
          </a:xfrm>
          <a:prstGeom prst="rect">
            <a:avLst/>
          </a:prstGeom>
          <a:ln>
            <a:noFill/>
          </a:ln>
        </p:spPr>
      </p:pic>
      <p:sp>
        <p:nvSpPr>
          <p:cNvPr id="49" name="CustomShape 1"/>
          <p:cNvSpPr/>
          <p:nvPr/>
        </p:nvSpPr>
        <p:spPr>
          <a:xfrm>
            <a:off x="5112360" y="323280"/>
            <a:ext cx="4464000" cy="3381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A MIS HIJAS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A MI FAMILIA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A MI HIJO LLENO DE AMOR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A MIS CINCO HIJAS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 MUJER, MIS HIJOS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MI PADRE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2" dur="indefinite" restart="never" nodeType="tmRoot">
          <p:childTnLst>
            <p:seq>
              <p:cTn id="23" dur="indefinite" nodeType="mainSeq">
                <p:childTnLst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1 Imagen" descr=""/>
          <p:cNvPicPr/>
          <p:nvPr/>
        </p:nvPicPr>
        <p:blipFill>
          <a:blip r:embed="rId1"/>
          <a:stretch/>
        </p:blipFill>
        <p:spPr>
          <a:xfrm>
            <a:off x="720000" y="971640"/>
            <a:ext cx="8640720" cy="5760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6696360" y="1187640"/>
            <a:ext cx="2448000" cy="2832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LAS MALETAS CON ROPA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MI PANTALÓN VAQUERO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LAS CUATRO ROPAS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dur="indefinite" nodeType="mainSeq">
                <p:childTnLst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1 Imagen" descr=""/>
          <p:cNvPicPr/>
          <p:nvPr/>
        </p:nvPicPr>
        <p:blipFill>
          <a:blip r:embed="rId1"/>
          <a:stretch/>
        </p:blipFill>
        <p:spPr>
          <a:xfrm>
            <a:off x="1440000" y="1043640"/>
            <a:ext cx="7020360" cy="4680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1 Imagen" descr=""/>
          <p:cNvPicPr/>
          <p:nvPr/>
        </p:nvPicPr>
        <p:blipFill>
          <a:blip r:embed="rId1"/>
          <a:stretch/>
        </p:blipFill>
        <p:spPr>
          <a:xfrm>
            <a:off x="1224000" y="921240"/>
            <a:ext cx="8208720" cy="54680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1 Imagen" descr=""/>
          <p:cNvPicPr/>
          <p:nvPr/>
        </p:nvPicPr>
        <p:blipFill>
          <a:blip r:embed="rId1"/>
          <a:stretch/>
        </p:blipFill>
        <p:spPr>
          <a:xfrm>
            <a:off x="792000" y="899640"/>
            <a:ext cx="8328600" cy="5544360"/>
          </a:xfrm>
          <a:prstGeom prst="rect">
            <a:avLst/>
          </a:prstGeom>
          <a:ln>
            <a:noFill/>
          </a:ln>
        </p:spPr>
      </p:pic>
      <p:sp>
        <p:nvSpPr>
          <p:cNvPr id="55" name="CustomShape 1"/>
          <p:cNvSpPr/>
          <p:nvPr/>
        </p:nvSpPr>
        <p:spPr>
          <a:xfrm>
            <a:off x="936000" y="1043640"/>
            <a:ext cx="4020120" cy="1736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MI MONO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MIS PERROS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 LLEVARÍA DOS CONEJITOS DE MI NIÑA PEQUEÑA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dur="indefinite" nodeType="mainSeq">
                <p:childTnLst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4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Application>LibreOffice/5.2.2.2$Linux_X86_64 LibreOffice_project/20m0$Build-2</Application>
  <Words>98</Words>
  <Paragraphs>36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2014-11-24T16:35:32Z</dcterms:created>
  <dc:creator>Pepa</dc:creator>
  <dc:description/>
  <dc:language>es-ES</dc:language>
  <cp:lastModifiedBy/>
  <cp:lastPrinted>2014-11-24T16:46:20Z</cp:lastPrinted>
  <dcterms:modified xsi:type="dcterms:W3CDTF">2017-05-18T20:37:37Z</dcterms:modified>
  <cp:revision>46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9</vt:i4>
  </property>
</Properties>
</file>