
<file path=[Content_Types].xml><?xml version="1.0" encoding="utf-8"?>
<Types xmlns="http://schemas.openxmlformats.org/package/2006/content-types">
  <Override PartName="/_rels/.rels" ContentType="application/vnd.openxmlformats-package.relationships+xml"/>
  <Override PartName="/ppt/slides/slide8.xml" ContentType="application/vnd.openxmlformats-officedocument.presentationml.slide+xml"/>
  <Override PartName="/ppt/slides/_rels/slide8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slide7.xml" ContentType="application/vnd.openxmlformats-officedocument.presentationml.slide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_rels/presentation.xml.rels" ContentType="application/vnd.openxmlformats-package.relationships+xml"/>
  <Override PartName="/ppt/media/image12.jpeg" ContentType="image/jpeg"/>
  <Override PartName="/ppt/media/image11.jpeg" ContentType="image/jpeg"/>
  <Override PartName="/ppt/media/image4.jpeg" ContentType="image/jpeg"/>
  <Override PartName="/ppt/media/image10.jpeg" ContentType="image/jpeg"/>
  <Override PartName="/ppt/media/image3.png" ContentType="image/png"/>
  <Override PartName="/ppt/media/image1.png" ContentType="image/png"/>
  <Override PartName="/ppt/media/image8.jpeg" ContentType="image/jpeg"/>
  <Override PartName="/ppt/media/image5.jpeg" ContentType="image/jpeg"/>
  <Override PartName="/ppt/media/image6.jpeg" ContentType="image/jpeg"/>
  <Override PartName="/ppt/media/image2.png" ContentType="image/png"/>
  <Override PartName="/ppt/media/image7.jpeg" ContentType="image/jpeg"/>
  <Override PartName="/ppt/media/image9.jpeg" ContentType="image/jpeg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_rels/slideLayout12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slideLayout12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docProps/custom.xml" ContentType="application/vnd.openxmlformats-officedocument.custom-properties+xml"/>
  <Override PartName="/docProps/app.xml" ContentType="application/vnd.openxmlformats-officedocument.extended-properties+xml"/>
  <Override PartName="/docProps/core.xml" ContentType="application/vnd.openxmlformats-package.core-properties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</p:sldIdLst>
  <p:sldSz cx="10080625" cy="7559675"/>
  <p:notesSz cx="7559675" cy="10691812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png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rIns="0" tIns="0" bIns="0" anchor="ctr"/>
          <a:p>
            <a:endParaRPr b="0" lang="es-E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9072000" cy="2090880"/>
          </a:xfrm>
          <a:prstGeom prst="rect">
            <a:avLst/>
          </a:prstGeom>
        </p:spPr>
        <p:txBody>
          <a:bodyPr lIns="0" rIns="0" tIns="0" bIns="0"/>
          <a:p>
            <a:endParaRPr b="0" lang="es-E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04000" y="4058640"/>
            <a:ext cx="9072000" cy="2090880"/>
          </a:xfrm>
          <a:prstGeom prst="rect">
            <a:avLst/>
          </a:prstGeom>
        </p:spPr>
        <p:txBody>
          <a:bodyPr lIns="0" rIns="0" tIns="0" bIns="0"/>
          <a:p>
            <a:endParaRPr b="0" lang="es-E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rIns="0" tIns="0" bIns="0" anchor="ctr"/>
          <a:p>
            <a:endParaRPr b="0" lang="es-E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4426920" cy="2090880"/>
          </a:xfrm>
          <a:prstGeom prst="rect">
            <a:avLst/>
          </a:prstGeom>
        </p:spPr>
        <p:txBody>
          <a:bodyPr lIns="0" rIns="0" tIns="0" bIns="0"/>
          <a:p>
            <a:endParaRPr b="0" lang="es-E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5152680" y="1768680"/>
            <a:ext cx="4426920" cy="2090880"/>
          </a:xfrm>
          <a:prstGeom prst="rect">
            <a:avLst/>
          </a:prstGeom>
        </p:spPr>
        <p:txBody>
          <a:bodyPr lIns="0" rIns="0" tIns="0" bIns="0"/>
          <a:p>
            <a:endParaRPr b="0" lang="es-E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5152680" y="4058640"/>
            <a:ext cx="4426920" cy="2090880"/>
          </a:xfrm>
          <a:prstGeom prst="rect">
            <a:avLst/>
          </a:prstGeom>
        </p:spPr>
        <p:txBody>
          <a:bodyPr lIns="0" rIns="0" tIns="0" bIns="0"/>
          <a:p>
            <a:endParaRPr b="0" lang="es-E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504000" y="4058640"/>
            <a:ext cx="4426920" cy="2090880"/>
          </a:xfrm>
          <a:prstGeom prst="rect">
            <a:avLst/>
          </a:prstGeom>
        </p:spPr>
        <p:txBody>
          <a:bodyPr lIns="0" rIns="0" tIns="0" bIns="0"/>
          <a:p>
            <a:endParaRPr b="0" lang="es-E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rIns="0" tIns="0" bIns="0" anchor="ctr"/>
          <a:p>
            <a:endParaRPr b="0" lang="es-E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9072000" cy="4384080"/>
          </a:xfrm>
          <a:prstGeom prst="rect">
            <a:avLst/>
          </a:prstGeom>
        </p:spPr>
        <p:txBody>
          <a:bodyPr lIns="0" rIns="0" tIns="0" bIns="0"/>
          <a:p>
            <a:endParaRPr b="0" lang="es-E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504000" y="1768680"/>
            <a:ext cx="9072000" cy="4384080"/>
          </a:xfrm>
          <a:prstGeom prst="rect">
            <a:avLst/>
          </a:prstGeom>
        </p:spPr>
        <p:txBody>
          <a:bodyPr lIns="0" rIns="0" tIns="0" bIns="0"/>
          <a:p>
            <a:endParaRPr b="0" lang="es-E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pic>
        <p:nvPicPr>
          <p:cNvPr id="37" name="" descr=""/>
          <p:cNvPicPr/>
          <p:nvPr/>
        </p:nvPicPr>
        <p:blipFill>
          <a:blip r:embed="rId2"/>
          <a:stretch/>
        </p:blipFill>
        <p:spPr>
          <a:xfrm>
            <a:off x="2292480" y="1768680"/>
            <a:ext cx="5494680" cy="4384080"/>
          </a:xfrm>
          <a:prstGeom prst="rect">
            <a:avLst/>
          </a:prstGeom>
          <a:ln>
            <a:noFill/>
          </a:ln>
        </p:spPr>
      </p:pic>
      <p:pic>
        <p:nvPicPr>
          <p:cNvPr id="38" name="" descr=""/>
          <p:cNvPicPr/>
          <p:nvPr/>
        </p:nvPicPr>
        <p:blipFill>
          <a:blip r:embed="rId3"/>
          <a:stretch/>
        </p:blipFill>
        <p:spPr>
          <a:xfrm>
            <a:off x="2292480" y="1768680"/>
            <a:ext cx="5494680" cy="4384080"/>
          </a:xfrm>
          <a:prstGeom prst="rect">
            <a:avLst/>
          </a:prstGeom>
          <a:ln>
            <a:noFill/>
          </a:ln>
        </p:spPr>
      </p:pic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rIns="0" tIns="0" bIns="0" anchor="ctr"/>
          <a:p>
            <a:endParaRPr b="0" lang="es-E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504000" y="1768680"/>
            <a:ext cx="9072000" cy="4384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s-E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rIns="0" tIns="0" bIns="0" anchor="ctr"/>
          <a:p>
            <a:endParaRPr b="0" lang="es-E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9072000" cy="4384080"/>
          </a:xfrm>
          <a:prstGeom prst="rect">
            <a:avLst/>
          </a:prstGeom>
        </p:spPr>
        <p:txBody>
          <a:bodyPr lIns="0" rIns="0" tIns="0" bIns="0"/>
          <a:p>
            <a:endParaRPr b="0" lang="es-E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rIns="0" tIns="0" bIns="0" anchor="ctr"/>
          <a:p>
            <a:endParaRPr b="0" lang="es-E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4426920" cy="4384080"/>
          </a:xfrm>
          <a:prstGeom prst="rect">
            <a:avLst/>
          </a:prstGeom>
        </p:spPr>
        <p:txBody>
          <a:bodyPr lIns="0" rIns="0" tIns="0" bIns="0"/>
          <a:p>
            <a:endParaRPr b="0" lang="es-E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5152680" y="1768680"/>
            <a:ext cx="4426920" cy="4384080"/>
          </a:xfrm>
          <a:prstGeom prst="rect">
            <a:avLst/>
          </a:prstGeom>
        </p:spPr>
        <p:txBody>
          <a:bodyPr lIns="0" rIns="0" tIns="0" bIns="0"/>
          <a:p>
            <a:endParaRPr b="0" lang="es-E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rIns="0" tIns="0" bIns="0" anchor="ctr"/>
          <a:p>
            <a:endParaRPr b="0" lang="es-E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504000" y="301320"/>
            <a:ext cx="9072000" cy="58503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s-E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rIns="0" tIns="0" bIns="0" anchor="ctr"/>
          <a:p>
            <a:endParaRPr b="0" lang="es-E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4426920" cy="2090880"/>
          </a:xfrm>
          <a:prstGeom prst="rect">
            <a:avLst/>
          </a:prstGeom>
        </p:spPr>
        <p:txBody>
          <a:bodyPr lIns="0" rIns="0" tIns="0" bIns="0"/>
          <a:p>
            <a:endParaRPr b="0" lang="es-E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504000" y="4058640"/>
            <a:ext cx="4426920" cy="2090880"/>
          </a:xfrm>
          <a:prstGeom prst="rect">
            <a:avLst/>
          </a:prstGeom>
        </p:spPr>
        <p:txBody>
          <a:bodyPr lIns="0" rIns="0" tIns="0" bIns="0"/>
          <a:p>
            <a:endParaRPr b="0" lang="es-E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5152680" y="1768680"/>
            <a:ext cx="4426920" cy="4384080"/>
          </a:xfrm>
          <a:prstGeom prst="rect">
            <a:avLst/>
          </a:prstGeom>
        </p:spPr>
        <p:txBody>
          <a:bodyPr lIns="0" rIns="0" tIns="0" bIns="0"/>
          <a:p>
            <a:endParaRPr b="0" lang="es-E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rIns="0" tIns="0" bIns="0" anchor="ctr"/>
          <a:p>
            <a:endParaRPr b="0" lang="es-E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4426920" cy="4384080"/>
          </a:xfrm>
          <a:prstGeom prst="rect">
            <a:avLst/>
          </a:prstGeom>
        </p:spPr>
        <p:txBody>
          <a:bodyPr lIns="0" rIns="0" tIns="0" bIns="0"/>
          <a:p>
            <a:endParaRPr b="0" lang="es-E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5152680" y="1768680"/>
            <a:ext cx="4426920" cy="2090880"/>
          </a:xfrm>
          <a:prstGeom prst="rect">
            <a:avLst/>
          </a:prstGeom>
        </p:spPr>
        <p:txBody>
          <a:bodyPr lIns="0" rIns="0" tIns="0" bIns="0"/>
          <a:p>
            <a:endParaRPr b="0" lang="es-E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5152680" y="4058640"/>
            <a:ext cx="4426920" cy="2090880"/>
          </a:xfrm>
          <a:prstGeom prst="rect">
            <a:avLst/>
          </a:prstGeom>
        </p:spPr>
        <p:txBody>
          <a:bodyPr lIns="0" rIns="0" tIns="0" bIns="0"/>
          <a:p>
            <a:endParaRPr b="0" lang="es-E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rIns="0" tIns="0" bIns="0" anchor="ctr"/>
          <a:p>
            <a:endParaRPr b="0" lang="es-E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4426920" cy="2090880"/>
          </a:xfrm>
          <a:prstGeom prst="rect">
            <a:avLst/>
          </a:prstGeom>
        </p:spPr>
        <p:txBody>
          <a:bodyPr lIns="0" rIns="0" tIns="0" bIns="0"/>
          <a:p>
            <a:endParaRPr b="0" lang="es-E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5152680" y="1768680"/>
            <a:ext cx="4426920" cy="2090880"/>
          </a:xfrm>
          <a:prstGeom prst="rect">
            <a:avLst/>
          </a:prstGeom>
        </p:spPr>
        <p:txBody>
          <a:bodyPr lIns="0" rIns="0" tIns="0" bIns="0"/>
          <a:p>
            <a:endParaRPr b="0" lang="es-E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504000" y="4058640"/>
            <a:ext cx="9072000" cy="2090880"/>
          </a:xfrm>
          <a:prstGeom prst="rect">
            <a:avLst/>
          </a:prstGeom>
        </p:spPr>
        <p:txBody>
          <a:bodyPr lIns="0" rIns="0" tIns="0" bIns="0"/>
          <a:p>
            <a:endParaRPr b="0" lang="es-E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dt"/>
          </p:nvPr>
        </p:nvSpPr>
        <p:spPr>
          <a:xfrm>
            <a:off x="504000" y="6887160"/>
            <a:ext cx="2347920" cy="520920"/>
          </a:xfrm>
          <a:prstGeom prst="rect">
            <a:avLst/>
          </a:prstGeom>
        </p:spPr>
        <p:txBody>
          <a:bodyPr lIns="0" rIns="0" tIns="0" bIns="0"/>
          <a:p>
            <a:endParaRPr b="0" lang="es-ES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ftr"/>
          </p:nvPr>
        </p:nvSpPr>
        <p:spPr>
          <a:xfrm>
            <a:off x="3447360" y="6887160"/>
            <a:ext cx="3194640" cy="520920"/>
          </a:xfrm>
          <a:prstGeom prst="rect">
            <a:avLst/>
          </a:prstGeom>
        </p:spPr>
        <p:txBody>
          <a:bodyPr lIns="0" rIns="0" tIns="0" bIns="0"/>
          <a:p>
            <a:endParaRPr b="0" lang="es-ES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sldNum"/>
          </p:nvPr>
        </p:nvSpPr>
        <p:spPr>
          <a:xfrm>
            <a:off x="7227360" y="6887160"/>
            <a:ext cx="2347920" cy="520920"/>
          </a:xfrm>
          <a:prstGeom prst="rect">
            <a:avLst/>
          </a:prstGeom>
        </p:spPr>
        <p:txBody>
          <a:bodyPr lIns="0" rIns="0" tIns="0" bIns="0"/>
          <a:p>
            <a:pPr algn="r">
              <a:lnSpc>
                <a:spcPct val="100000"/>
              </a:lnSpc>
            </a:pPr>
            <a:fld id="{ECCFCD2C-B2C3-4783-9F02-F5626122C3C9}" type="slidenum">
              <a:rPr b="0" lang="es-ES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Segoe UI"/>
              </a:rPr>
              <a:t>&lt;número&gt;</a:t>
            </a:fld>
            <a:endParaRPr b="0" lang="es-E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rIns="0" tIns="0" bIns="0" anchor="ctr"/>
          <a:p>
            <a:r>
              <a:rPr b="0" lang="es-ES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Pulse para editar el formato del texto de título</a:t>
            </a:r>
            <a:endParaRPr b="0" lang="es-E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body"/>
          </p:nvPr>
        </p:nvSpPr>
        <p:spPr>
          <a:xfrm>
            <a:off x="504000" y="1768680"/>
            <a:ext cx="9072000" cy="4384080"/>
          </a:xfrm>
          <a:prstGeom prst="rect">
            <a:avLst/>
          </a:prstGeom>
        </p:spPr>
        <p:txBody>
          <a:bodyPr lIns="0" rIns="0" tIns="0" bIns="0"/>
          <a:p>
            <a:pPr marL="432000" indent="-324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s-ES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Pulse para editar el formato de esquema del texto</a:t>
            </a:r>
            <a:endParaRPr b="0" lang="es-E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lvl="1" marL="864000" indent="-324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s-ES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Segundo nivel del esquema</a:t>
            </a:r>
            <a:endParaRPr b="0" lang="es-E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lvl="2" marL="1296000" indent="-288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s-ES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Tercer nivel del esquema</a:t>
            </a:r>
            <a:endParaRPr b="0" lang="es-E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lvl="3" marL="1728000" indent="-216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s-ES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Cuarto nivel del esquema</a:t>
            </a:r>
            <a:endParaRPr b="0" lang="es-E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lvl="4" marL="2160000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s-ES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Quinto nivel del esquema</a:t>
            </a:r>
            <a:endParaRPr b="0" lang="es-ES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lvl="5" marL="2592000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s-ES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Sexto nivel del esquema</a:t>
            </a:r>
            <a:endParaRPr b="0" lang="es-ES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lvl="6" marL="3024000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s-ES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Séptimo nivel del esquema</a:t>
            </a:r>
            <a:endParaRPr b="0" lang="es-ES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image" Target="../media/image4.jpeg"/><Relationship Id="rId3" Type="http://schemas.openxmlformats.org/officeDocument/2006/relationships/image" Target="../media/image5.jpeg"/><Relationship Id="rId4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6.jpeg"/><Relationship Id="rId2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7.jpeg"/><Relationship Id="rId2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8.jpeg"/><Relationship Id="rId2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9.jpeg"/><Relationship Id="rId2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10.jpeg"/><Relationship Id="rId2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11.jpeg"/><Relationship Id="rId2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12.jpe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>
          <a:blip r:embed="rId1"/>
          <a:tile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CustomShape 1"/>
          <p:cNvSpPr/>
          <p:nvPr/>
        </p:nvSpPr>
        <p:spPr>
          <a:xfrm>
            <a:off x="2232000" y="66240"/>
            <a:ext cx="5040360" cy="10047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 algn="ctr">
              <a:lnSpc>
                <a:spcPct val="100000"/>
              </a:lnSpc>
            </a:pPr>
            <a:r>
              <a:rPr b="1" lang="es-ES" sz="6000" spc="-1" strike="noStrike">
                <a:solidFill>
                  <a:srgbClr val="0070c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Caminos…</a:t>
            </a:r>
            <a:endParaRPr b="0" lang="es-ES" sz="18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40" name="" descr=""/>
          <p:cNvPicPr/>
          <p:nvPr/>
        </p:nvPicPr>
        <p:blipFill>
          <a:blip r:embed="rId2"/>
          <a:stretch/>
        </p:blipFill>
        <p:spPr>
          <a:xfrm>
            <a:off x="626760" y="1224000"/>
            <a:ext cx="4476960" cy="2520000"/>
          </a:xfrm>
          <a:prstGeom prst="rect">
            <a:avLst/>
          </a:prstGeom>
          <a:ln>
            <a:noFill/>
          </a:ln>
        </p:spPr>
      </p:pic>
      <p:pic>
        <p:nvPicPr>
          <p:cNvPr id="41" name="" descr=""/>
          <p:cNvPicPr/>
          <p:nvPr/>
        </p:nvPicPr>
        <p:blipFill>
          <a:blip r:embed="rId3"/>
          <a:stretch/>
        </p:blipFill>
        <p:spPr>
          <a:xfrm>
            <a:off x="5040000" y="4248000"/>
            <a:ext cx="4320000" cy="2880000"/>
          </a:xfrm>
          <a:prstGeom prst="rect">
            <a:avLst/>
          </a:prstGeom>
          <a:ln>
            <a:noFill/>
          </a:ln>
        </p:spPr>
      </p:pic>
      <p:sp>
        <p:nvSpPr>
          <p:cNvPr id="42" name="TextShape 2"/>
          <p:cNvSpPr txBox="1"/>
          <p:nvPr/>
        </p:nvSpPr>
        <p:spPr>
          <a:xfrm>
            <a:off x="648000" y="5904000"/>
            <a:ext cx="3456000" cy="85392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r>
              <a:rPr b="1" lang="es-ES" sz="3200" spc="-1" strike="noStrike">
                <a:solidFill>
                  <a:srgbClr val="00ccff"/>
                </a:solidFill>
                <a:uFill>
                  <a:solidFill>
                    <a:srgbClr val="ffffff"/>
                  </a:solidFill>
                </a:uFill>
                <a:latin typeface="angsananew"/>
              </a:rPr>
              <a:t>Que dejan huella</a:t>
            </a:r>
            <a:endParaRPr b="1" lang="es-ES" sz="3200" spc="-1" strike="noStrike">
              <a:solidFill>
                <a:srgbClr val="00ccff"/>
              </a:solidFill>
              <a:uFill>
                <a:solidFill>
                  <a:srgbClr val="ffffff"/>
                </a:solidFill>
              </a:uFill>
              <a:latin typeface="angsananew"/>
            </a:endParaRPr>
          </a:p>
        </p:txBody>
      </p:sp>
      <p:sp>
        <p:nvSpPr>
          <p:cNvPr id="43" name="TextShape 3"/>
          <p:cNvSpPr txBox="1"/>
          <p:nvPr/>
        </p:nvSpPr>
        <p:spPr>
          <a:xfrm>
            <a:off x="864000" y="3888000"/>
            <a:ext cx="3600000" cy="29016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r>
              <a:rPr b="0" lang="es-ES" sz="14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FUENTE: Pixabay bajo CC0</a:t>
            </a:r>
            <a:endParaRPr b="0" lang="es-ES" sz="14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4" name="TextShape 4"/>
          <p:cNvSpPr txBox="1"/>
          <p:nvPr/>
        </p:nvSpPr>
        <p:spPr>
          <a:xfrm>
            <a:off x="5400000" y="7128000"/>
            <a:ext cx="3600000" cy="29016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r>
              <a:rPr b="0" lang="es-ES" sz="14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FUENTE: Pixabay bajo CC0</a:t>
            </a:r>
            <a:endParaRPr b="0" lang="es-ES" sz="14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timing>
    <p:tnLst>
      <p:par>
        <p:cTn id="1" dur="indefinite" restart="never" nodeType="tmRoot">
          <p:childTnLst>
            <p:seq>
              <p:cTn id="2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99336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" name="" descr=""/>
          <p:cNvPicPr/>
          <p:nvPr/>
        </p:nvPicPr>
        <p:blipFill>
          <a:blip r:embed="rId1"/>
          <a:stretch/>
        </p:blipFill>
        <p:spPr>
          <a:xfrm>
            <a:off x="1907640" y="432000"/>
            <a:ext cx="5940360" cy="3960000"/>
          </a:xfrm>
          <a:prstGeom prst="rect">
            <a:avLst/>
          </a:prstGeom>
          <a:ln>
            <a:noFill/>
          </a:ln>
        </p:spPr>
      </p:pic>
      <p:sp>
        <p:nvSpPr>
          <p:cNvPr id="46" name="TextShape 1"/>
          <p:cNvSpPr txBox="1"/>
          <p:nvPr/>
        </p:nvSpPr>
        <p:spPr>
          <a:xfrm>
            <a:off x="2952000" y="5507640"/>
            <a:ext cx="3600000" cy="75636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r>
              <a:rPr b="1" lang="es-ES" sz="2800" spc="-1" strike="noStrike">
                <a:solidFill>
                  <a:srgbClr val="003300"/>
                </a:solidFill>
                <a:uFill>
                  <a:solidFill>
                    <a:srgbClr val="ffffff"/>
                  </a:solidFill>
                </a:uFill>
                <a:latin typeface="angsananew"/>
              </a:rPr>
              <a:t>CAMINOS CON LUZ</a:t>
            </a:r>
            <a:endParaRPr b="1" lang="es-ES" sz="2800" spc="-1" strike="noStrike">
              <a:solidFill>
                <a:srgbClr val="003300"/>
              </a:solidFill>
              <a:uFill>
                <a:solidFill>
                  <a:srgbClr val="ffffff"/>
                </a:solidFill>
              </a:uFill>
              <a:latin typeface="angsananew"/>
            </a:endParaRPr>
          </a:p>
        </p:txBody>
      </p:sp>
      <p:sp>
        <p:nvSpPr>
          <p:cNvPr id="47" name="TextShape 2"/>
          <p:cNvSpPr txBox="1"/>
          <p:nvPr/>
        </p:nvSpPr>
        <p:spPr>
          <a:xfrm>
            <a:off x="2808000" y="4477680"/>
            <a:ext cx="3600000" cy="29016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r>
              <a:rPr b="0" lang="es-ES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FUENTE: Pixabay bajo CC0</a:t>
            </a:r>
            <a:endParaRPr b="0" lang="es-E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timing>
    <p:tnLst>
      <p:par>
        <p:cTn id="3" dur="indefinite" restart="never" nodeType="tmRoot">
          <p:childTnLst>
            <p:seq>
              <p:cTn id="4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5e275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8" name="" descr=""/>
          <p:cNvPicPr/>
          <p:nvPr/>
        </p:nvPicPr>
        <p:blipFill>
          <a:blip r:embed="rId1"/>
          <a:stretch/>
        </p:blipFill>
        <p:spPr>
          <a:xfrm>
            <a:off x="1403640" y="216000"/>
            <a:ext cx="7020360" cy="4680000"/>
          </a:xfrm>
          <a:prstGeom prst="rect">
            <a:avLst/>
          </a:prstGeom>
          <a:ln>
            <a:noFill/>
          </a:ln>
        </p:spPr>
      </p:pic>
      <p:sp>
        <p:nvSpPr>
          <p:cNvPr id="49" name="TextShape 1"/>
          <p:cNvSpPr txBox="1"/>
          <p:nvPr/>
        </p:nvSpPr>
        <p:spPr>
          <a:xfrm>
            <a:off x="1512000" y="4981680"/>
            <a:ext cx="3600000" cy="29016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r>
              <a:rPr b="0" lang="es-ES" sz="14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FUENTE: Pixabay bajo CC0</a:t>
            </a:r>
            <a:endParaRPr b="0" lang="es-ES" sz="14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0" name="TextShape 2"/>
          <p:cNvSpPr txBox="1"/>
          <p:nvPr/>
        </p:nvSpPr>
        <p:spPr>
          <a:xfrm>
            <a:off x="1800000" y="5832000"/>
            <a:ext cx="5544000" cy="71064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r>
              <a:rPr b="1" lang="es-ES" sz="2600" spc="-1" strike="noStrike">
                <a:solidFill>
                  <a:srgbClr val="330066"/>
                </a:solidFill>
                <a:uFill>
                  <a:solidFill>
                    <a:srgbClr val="ffffff"/>
                  </a:solidFill>
                </a:uFill>
                <a:latin typeface="angsananew"/>
              </a:rPr>
              <a:t>CAMINOS LLENOS DE OBSTÁCULOS</a:t>
            </a:r>
            <a:endParaRPr b="1" lang="es-ES" sz="2600" spc="-1" strike="noStrike">
              <a:solidFill>
                <a:srgbClr val="330066"/>
              </a:solidFill>
              <a:uFill>
                <a:solidFill>
                  <a:srgbClr val="ffffff"/>
                </a:solidFill>
              </a:uFill>
              <a:latin typeface="angsananew"/>
            </a:endParaRPr>
          </a:p>
        </p:txBody>
      </p:sp>
    </p:spTree>
  </p:cSld>
  <p:timing>
    <p:tnLst>
      <p:par>
        <p:cTn id="5" dur="indefinite" restart="never" nodeType="tmRoot">
          <p:childTnLst>
            <p:seq>
              <p:cTn id="6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4619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" name="" descr=""/>
          <p:cNvPicPr/>
          <p:nvPr/>
        </p:nvPicPr>
        <p:blipFill>
          <a:blip r:embed="rId1"/>
          <a:stretch/>
        </p:blipFill>
        <p:spPr>
          <a:xfrm>
            <a:off x="1512000" y="312120"/>
            <a:ext cx="6876000" cy="4583880"/>
          </a:xfrm>
          <a:prstGeom prst="rect">
            <a:avLst/>
          </a:prstGeom>
          <a:ln>
            <a:noFill/>
          </a:ln>
        </p:spPr>
      </p:pic>
      <p:sp>
        <p:nvSpPr>
          <p:cNvPr id="52" name="TextShape 1"/>
          <p:cNvSpPr txBox="1"/>
          <p:nvPr/>
        </p:nvSpPr>
        <p:spPr>
          <a:xfrm>
            <a:off x="1440000" y="4968000"/>
            <a:ext cx="3600000" cy="29016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r>
              <a:rPr b="0" lang="es-ES" sz="14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FUENTE: Pixabay bajo CC0</a:t>
            </a:r>
            <a:endParaRPr b="0" lang="es-ES" sz="14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3" name="TextShape 2"/>
          <p:cNvSpPr txBox="1"/>
          <p:nvPr/>
        </p:nvSpPr>
        <p:spPr>
          <a:xfrm>
            <a:off x="3672000" y="5976000"/>
            <a:ext cx="3600000" cy="71064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r>
              <a:rPr b="1" lang="es-ES" sz="2600" spc="-1" strike="noStrike">
                <a:solidFill>
                  <a:srgbClr val="ff6600"/>
                </a:solidFill>
                <a:uFill>
                  <a:solidFill>
                    <a:srgbClr val="ffffff"/>
                  </a:solidFill>
                </a:uFill>
                <a:latin typeface="angsananew"/>
              </a:rPr>
              <a:t>CAMINOS MARCADOS</a:t>
            </a:r>
            <a:endParaRPr b="1" lang="es-ES" sz="2600" spc="-1" strike="noStrike">
              <a:solidFill>
                <a:srgbClr val="ff6600"/>
              </a:solidFill>
              <a:uFill>
                <a:solidFill>
                  <a:srgbClr val="ffffff"/>
                </a:solidFill>
              </a:uFill>
              <a:latin typeface="angsananew"/>
            </a:endParaRPr>
          </a:p>
        </p:txBody>
      </p:sp>
    </p:spTree>
  </p:cSld>
  <p:timing>
    <p:tnLst>
      <p:par>
        <p:cTn id="7" dur="indefinite" restart="never" nodeType="tmRoot">
          <p:childTnLst>
            <p:seq>
              <p:cTn id="8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1400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" descr=""/>
          <p:cNvPicPr/>
          <p:nvPr/>
        </p:nvPicPr>
        <p:blipFill>
          <a:blip r:embed="rId1"/>
          <a:stretch/>
        </p:blipFill>
        <p:spPr>
          <a:xfrm>
            <a:off x="1152000" y="235800"/>
            <a:ext cx="7206120" cy="4804200"/>
          </a:xfrm>
          <a:prstGeom prst="rect">
            <a:avLst/>
          </a:prstGeom>
          <a:ln>
            <a:noFill/>
          </a:ln>
        </p:spPr>
      </p:pic>
      <p:sp>
        <p:nvSpPr>
          <p:cNvPr id="55" name="TextShape 1"/>
          <p:cNvSpPr txBox="1"/>
          <p:nvPr/>
        </p:nvSpPr>
        <p:spPr>
          <a:xfrm>
            <a:off x="1152000" y="5181840"/>
            <a:ext cx="3600000" cy="29016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r>
              <a:rPr b="0" lang="es-ES" sz="14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FUENTE: Pixabay bajo CC0</a:t>
            </a:r>
            <a:endParaRPr b="0" lang="es-ES" sz="14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6" name="TextShape 2"/>
          <p:cNvSpPr txBox="1"/>
          <p:nvPr/>
        </p:nvSpPr>
        <p:spPr>
          <a:xfrm>
            <a:off x="3240000" y="5976000"/>
            <a:ext cx="4176000" cy="71064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r>
              <a:rPr b="1" lang="es-ES" sz="2600" spc="-1" strike="noStrike">
                <a:solidFill>
                  <a:srgbClr val="ffcc00"/>
                </a:solidFill>
                <a:uFill>
                  <a:solidFill>
                    <a:srgbClr val="ffffff"/>
                  </a:solidFill>
                </a:uFill>
                <a:latin typeface="angsananew"/>
              </a:rPr>
              <a:t>CAMINOS DONDE ELEGIR</a:t>
            </a:r>
            <a:endParaRPr b="1" lang="es-ES" sz="2600" spc="-1" strike="noStrike">
              <a:solidFill>
                <a:srgbClr val="ffcc00"/>
              </a:solidFill>
              <a:uFill>
                <a:solidFill>
                  <a:srgbClr val="ffffff"/>
                </a:solidFill>
              </a:uFill>
              <a:latin typeface="angsananew"/>
            </a:endParaRPr>
          </a:p>
        </p:txBody>
      </p:sp>
    </p:spTree>
  </p:cSld>
  <p:timing>
    <p:tnLst>
      <p:par>
        <p:cTn id="9" dur="indefinite" restart="never" nodeType="tmRoot">
          <p:childTnLst>
            <p:seq>
              <p:cTn id="10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333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7" name="" descr=""/>
          <p:cNvPicPr/>
          <p:nvPr/>
        </p:nvPicPr>
        <p:blipFill>
          <a:blip r:embed="rId1"/>
          <a:stretch/>
        </p:blipFill>
        <p:spPr>
          <a:xfrm>
            <a:off x="1368000" y="288000"/>
            <a:ext cx="7128000" cy="4752000"/>
          </a:xfrm>
          <a:prstGeom prst="rect">
            <a:avLst/>
          </a:prstGeom>
          <a:ln>
            <a:noFill/>
          </a:ln>
        </p:spPr>
      </p:pic>
      <p:sp>
        <p:nvSpPr>
          <p:cNvPr id="58" name="TextShape 1"/>
          <p:cNvSpPr txBox="1"/>
          <p:nvPr/>
        </p:nvSpPr>
        <p:spPr>
          <a:xfrm>
            <a:off x="1368000" y="5181840"/>
            <a:ext cx="3600000" cy="29016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r>
              <a:rPr b="0" lang="es-ES" sz="14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FUENTE: Pixabay bajo CC0</a:t>
            </a:r>
            <a:endParaRPr b="0" lang="es-ES" sz="14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9" name="TextShape 2"/>
          <p:cNvSpPr txBox="1"/>
          <p:nvPr/>
        </p:nvSpPr>
        <p:spPr>
          <a:xfrm>
            <a:off x="3888000" y="6048000"/>
            <a:ext cx="3528000" cy="71064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r>
              <a:rPr b="1" lang="es-ES" sz="26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ngsananew"/>
              </a:rPr>
              <a:t>CRUCES DE CAMINOS</a:t>
            </a:r>
            <a:endParaRPr b="1" lang="es-ES" sz="26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ngsananew"/>
            </a:endParaRPr>
          </a:p>
        </p:txBody>
      </p:sp>
    </p:spTree>
  </p:cSld>
  <p:timing>
    <p:tnLst>
      <p:par>
        <p:cTn id="11" dur="indefinite" restart="never" nodeType="tmRoot">
          <p:childTnLst>
            <p:seq>
              <p:cTn id="12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1400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0" name="" descr=""/>
          <p:cNvPicPr/>
          <p:nvPr/>
        </p:nvPicPr>
        <p:blipFill>
          <a:blip r:embed="rId1"/>
          <a:stretch/>
        </p:blipFill>
        <p:spPr>
          <a:xfrm>
            <a:off x="1512000" y="283680"/>
            <a:ext cx="6624000" cy="4972320"/>
          </a:xfrm>
          <a:prstGeom prst="rect">
            <a:avLst/>
          </a:prstGeom>
          <a:ln>
            <a:noFill/>
          </a:ln>
        </p:spPr>
      </p:pic>
      <p:sp>
        <p:nvSpPr>
          <p:cNvPr id="61" name="TextShape 1"/>
          <p:cNvSpPr txBox="1"/>
          <p:nvPr/>
        </p:nvSpPr>
        <p:spPr>
          <a:xfrm>
            <a:off x="1512000" y="5397840"/>
            <a:ext cx="3600000" cy="29016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r>
              <a:rPr b="0" lang="es-ES" sz="14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FUENTE: Pixabay bajo CC0</a:t>
            </a:r>
            <a:endParaRPr b="0" lang="es-ES" sz="14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2" name="TextShape 2"/>
          <p:cNvSpPr txBox="1"/>
          <p:nvPr/>
        </p:nvSpPr>
        <p:spPr>
          <a:xfrm>
            <a:off x="2520000" y="6129360"/>
            <a:ext cx="5688000" cy="71064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r>
              <a:rPr b="1" lang="es-ES" sz="2600" spc="-1" strike="noStrike">
                <a:solidFill>
                  <a:srgbClr val="ffcc00"/>
                </a:solidFill>
                <a:uFill>
                  <a:solidFill>
                    <a:srgbClr val="ffffff"/>
                  </a:solidFill>
                </a:uFill>
                <a:latin typeface="angsananew"/>
              </a:rPr>
              <a:t>MALETAS LLENAS DE RECUERDOS</a:t>
            </a:r>
            <a:endParaRPr b="1" lang="es-ES" sz="2600" spc="-1" strike="noStrike">
              <a:solidFill>
                <a:srgbClr val="ffcc00"/>
              </a:solidFill>
              <a:uFill>
                <a:solidFill>
                  <a:srgbClr val="ffffff"/>
                </a:solidFill>
              </a:uFill>
              <a:latin typeface="angsananew"/>
            </a:endParaRPr>
          </a:p>
        </p:txBody>
      </p:sp>
    </p:spTree>
  </p:cSld>
  <p:timing>
    <p:tnLst>
      <p:par>
        <p:cTn id="13" dur="indefinite" restart="never" nodeType="tmRoot">
          <p:childTnLst>
            <p:seq>
              <p:cTn id="14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4619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" descr=""/>
          <p:cNvPicPr/>
          <p:nvPr/>
        </p:nvPicPr>
        <p:blipFill>
          <a:blip r:embed="rId1"/>
          <a:stretch/>
        </p:blipFill>
        <p:spPr>
          <a:xfrm>
            <a:off x="1872000" y="567360"/>
            <a:ext cx="6120000" cy="4040640"/>
          </a:xfrm>
          <a:prstGeom prst="rect">
            <a:avLst/>
          </a:prstGeom>
          <a:ln>
            <a:noFill/>
          </a:ln>
        </p:spPr>
      </p:pic>
      <p:sp>
        <p:nvSpPr>
          <p:cNvPr id="64" name="TextShape 1"/>
          <p:cNvSpPr txBox="1"/>
          <p:nvPr/>
        </p:nvSpPr>
        <p:spPr>
          <a:xfrm>
            <a:off x="1800000" y="4752000"/>
            <a:ext cx="3600000" cy="29016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r>
              <a:rPr b="0" lang="es-ES" sz="14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FUENTE: Pixabay bajo CC0</a:t>
            </a:r>
            <a:endParaRPr b="0" lang="es-ES" sz="14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5" name="TextShape 2"/>
          <p:cNvSpPr txBox="1"/>
          <p:nvPr/>
        </p:nvSpPr>
        <p:spPr>
          <a:xfrm>
            <a:off x="1008000" y="5248800"/>
            <a:ext cx="7776000" cy="195120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pPr algn="ctr"/>
            <a:r>
              <a:rPr b="1" lang="es-ES" sz="2600" spc="-1" strike="noStrike">
                <a:solidFill>
                  <a:srgbClr val="ff9900"/>
                </a:solidFill>
                <a:uFill>
                  <a:solidFill>
                    <a:srgbClr val="ffffff"/>
                  </a:solidFill>
                </a:uFill>
                <a:latin typeface="angsananew"/>
              </a:rPr>
              <a:t>TU MALETA ESTÁ POR LLENAR.</a:t>
            </a:r>
            <a:endParaRPr b="1" lang="es-ES" sz="2600" spc="-1" strike="noStrike">
              <a:solidFill>
                <a:srgbClr val="ff9900"/>
              </a:solidFill>
              <a:uFill>
                <a:solidFill>
                  <a:srgbClr val="ffffff"/>
                </a:solidFill>
              </a:uFill>
              <a:latin typeface="angsananew"/>
            </a:endParaRPr>
          </a:p>
          <a:p>
            <a:pPr algn="ctr"/>
            <a:endParaRPr b="1" lang="es-ES" sz="2600" spc="-1" strike="noStrike">
              <a:solidFill>
                <a:srgbClr val="ff9900"/>
              </a:solidFill>
              <a:uFill>
                <a:solidFill>
                  <a:srgbClr val="ffffff"/>
                </a:solidFill>
              </a:uFill>
              <a:latin typeface="angsananew"/>
            </a:endParaRPr>
          </a:p>
          <a:p>
            <a:pPr algn="ctr"/>
            <a:r>
              <a:rPr b="1" lang="es-ES" sz="2600" spc="-1" strike="noStrike">
                <a:solidFill>
                  <a:srgbClr val="ff9900"/>
                </a:solidFill>
                <a:uFill>
                  <a:solidFill>
                    <a:srgbClr val="ffffff"/>
                  </a:solidFill>
                </a:uFill>
                <a:latin typeface="angsananew"/>
              </a:rPr>
              <a:t>¿QUE RECUERDOS METERÍAS TU?</a:t>
            </a:r>
            <a:endParaRPr b="1" lang="es-ES" sz="2600" spc="-1" strike="noStrike">
              <a:solidFill>
                <a:srgbClr val="ff9900"/>
              </a:solidFill>
              <a:uFill>
                <a:solidFill>
                  <a:srgbClr val="ffffff"/>
                </a:solidFill>
              </a:uFill>
              <a:latin typeface="angsananew"/>
            </a:endParaRPr>
          </a:p>
        </p:txBody>
      </p:sp>
    </p:spTree>
  </p:cSld>
  <p:timing>
    <p:tnLst>
      <p:par>
        <p:cTn id="15" dur="indefinite" restart="never" nodeType="tmRoot">
          <p:childTnLst>
            <p:seq>
              <p:cTn id="16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736</TotalTime>
  <Application>LibreOffice/5.2.2.2$Linux_X86_64 LibreOffice_project/20m0$Build-2</Application>
  <Words>45</Words>
  <Paragraphs>20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2014-11-24T16:35:32Z</dcterms:created>
  <dc:creator>Pepa</dc:creator>
  <dc:description/>
  <dc:language>es-ES</dc:language>
  <cp:lastModifiedBy/>
  <cp:lastPrinted>2014-11-24T16:46:20Z</cp:lastPrinted>
  <dcterms:modified xsi:type="dcterms:W3CDTF">2017-09-20T18:26:15Z</dcterms:modified>
  <cp:revision>47</cp:revision>
  <dc:subject/>
  <dc:title>Presentación de PowerPoint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14.0000</vt:lpwstr>
  </property>
  <property fmtid="{D5CDD505-2E9C-101B-9397-08002B2CF9AE}" pid="3" name="HiddenSlides">
    <vt:i4>0</vt:i4>
  </property>
  <property fmtid="{D5CDD505-2E9C-101B-9397-08002B2CF9AE}" pid="4" name="HyperlinksChanged">
    <vt:bool>0</vt:bool>
  </property>
  <property fmtid="{D5CDD505-2E9C-101B-9397-08002B2CF9AE}" pid="5" name="LinksUpToDate">
    <vt:bool>0</vt:bool>
  </property>
  <property fmtid="{D5CDD505-2E9C-101B-9397-08002B2CF9AE}" pid="6" name="MMClips">
    <vt:i4>0</vt:i4>
  </property>
  <property fmtid="{D5CDD505-2E9C-101B-9397-08002B2CF9AE}" pid="7" name="Notes">
    <vt:i4>0</vt:i4>
  </property>
  <property fmtid="{D5CDD505-2E9C-101B-9397-08002B2CF9AE}" pid="8" name="PresentationFormat">
    <vt:lpwstr>Personalizado</vt:lpwstr>
  </property>
  <property fmtid="{D5CDD505-2E9C-101B-9397-08002B2CF9AE}" pid="9" name="ScaleCrop">
    <vt:bool>0</vt:bool>
  </property>
  <property fmtid="{D5CDD505-2E9C-101B-9397-08002B2CF9AE}" pid="10" name="ShareDoc">
    <vt:bool>0</vt:bool>
  </property>
  <property fmtid="{D5CDD505-2E9C-101B-9397-08002B2CF9AE}" pid="11" name="Slides">
    <vt:i4>17</vt:i4>
  </property>
</Properties>
</file>